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2" r:id="rId4"/>
    <p:sldId id="264" r:id="rId5"/>
    <p:sldId id="296" r:id="rId6"/>
    <p:sldId id="297" r:id="rId7"/>
    <p:sldId id="298" r:id="rId8"/>
    <p:sldId id="299" r:id="rId9"/>
    <p:sldId id="301" r:id="rId10"/>
    <p:sldId id="302" r:id="rId11"/>
    <p:sldId id="28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AFE6"/>
    <a:srgbClr val="8EC0E4"/>
    <a:srgbClr val="D4D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8" y="696"/>
      </p:cViewPr>
      <p:guideLst>
        <p:guide pos="3840"/>
        <p:guide pos="211"/>
        <p:guide pos="7469"/>
        <p:guide orient="horz" pos="346"/>
        <p:guide orient="horz" pos="3974"/>
        <p:guide orient="horz" pos="799"/>
        <p:guide orient="horz" pos="21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651A8-EA9E-4DAA-970D-4FAD41FB9F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71DE8-D4B5-4FE2-8FBD-4E6A057F7A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" b="28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29815" y="1543050"/>
            <a:ext cx="815022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2021年省社科联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社科普及资助项目实施情况</a:t>
            </a:r>
            <a:endParaRPr lang="zh-CN" altLang="en-US" sz="4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120571" y="3392644"/>
            <a:ext cx="59521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实施单位：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项目名称：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汇报时间：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678170" y="292100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再见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7516" y="1063209"/>
            <a:ext cx="1756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88577" y="2548679"/>
            <a:ext cx="3270250" cy="923330"/>
            <a:chOff x="1988577" y="2548679"/>
            <a:chExt cx="3270250" cy="923330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48679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84257" y="2687744"/>
              <a:ext cx="227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kern="0" spc="300" dirty="0" smtClean="0">
                  <a:ln w="38100"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  <a:sym typeface="+mn-ea"/>
                </a:rPr>
                <a:t>项目简介</a:t>
              </a:r>
              <a:endParaRPr lang="zh-CN" altLang="en-US" sz="3600" kern="0" spc="300" dirty="0" smtClean="0">
                <a:ln w="3810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88577" y="4298948"/>
            <a:ext cx="3399155" cy="923330"/>
            <a:chOff x="1988577" y="4080834"/>
            <a:chExt cx="3399155" cy="923330"/>
          </a:xfrm>
        </p:grpSpPr>
        <p:sp>
          <p:nvSpPr>
            <p:cNvPr id="17" name="文本框 16"/>
            <p:cNvSpPr txBox="1"/>
            <p:nvPr/>
          </p:nvSpPr>
          <p:spPr>
            <a:xfrm>
              <a:off x="1988577" y="408083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84892" y="4219899"/>
              <a:ext cx="240284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kern="0" spc="300" dirty="0" smtClean="0">
                  <a:ln w="38100"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  <a:sym typeface="+mn-ea"/>
                </a:rPr>
                <a:t>经费使用</a:t>
              </a:r>
              <a:endParaRPr lang="zh-CN" altLang="en-US" sz="3600" kern="0" spc="300" dirty="0" smtClean="0">
                <a:ln w="3810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2600" y="4298950"/>
            <a:ext cx="3323589" cy="922020"/>
            <a:chOff x="6832352" y="4080834"/>
            <a:chExt cx="2827363" cy="922299"/>
          </a:xfrm>
        </p:grpSpPr>
        <p:sp>
          <p:nvSpPr>
            <p:cNvPr id="22" name="文本框 21"/>
            <p:cNvSpPr txBox="1"/>
            <p:nvPr/>
          </p:nvSpPr>
          <p:spPr>
            <a:xfrm>
              <a:off x="6832352" y="4080834"/>
              <a:ext cx="995785" cy="922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678832" y="4219941"/>
              <a:ext cx="1980883" cy="645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kern="0" spc="300" dirty="0" smtClean="0">
                  <a:ln w="38100"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  <a:sym typeface="+mn-ea"/>
                </a:rPr>
                <a:t>项目自评</a:t>
              </a:r>
              <a:endParaRPr lang="zh-CN" altLang="en-US" sz="3600" kern="0" spc="300" dirty="0" smtClean="0">
                <a:ln w="3810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32352" y="2548679"/>
            <a:ext cx="3238500" cy="923330"/>
            <a:chOff x="6832352" y="2548679"/>
            <a:chExt cx="3238500" cy="923330"/>
          </a:xfrm>
        </p:grpSpPr>
        <p:sp>
          <p:nvSpPr>
            <p:cNvPr id="27" name="文本框 26"/>
            <p:cNvSpPr txBox="1"/>
            <p:nvPr/>
          </p:nvSpPr>
          <p:spPr>
            <a:xfrm>
              <a:off x="6832352" y="2548679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828032" y="2687744"/>
              <a:ext cx="224282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kern="0" spc="300" dirty="0" smtClean="0">
                  <a:ln w="38100"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  <a:sym typeface="+mn-ea"/>
                </a:rPr>
                <a:t>项目实施</a:t>
              </a:r>
              <a:endParaRPr lang="zh-CN" altLang="en-US" sz="3600" kern="0" spc="300" dirty="0" smtClean="0">
                <a:ln w="3810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项目简介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（包括主办单位、合作单位、起止时间、受众人群、资助类型）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项目简介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（策划目的）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项目简介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（内容概述）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项目实施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（开展形式，实施阶段和活动呈现的社科普及内容，可插入图片）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项目实施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（媒体报道）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经费使用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zh-CN" altLang="en-US">
                <a:sym typeface="+mn-ea"/>
              </a:rPr>
              <a:t>经费到位和使用情况，重点项目资助经费</a:t>
            </a:r>
            <a:r>
              <a:rPr lang="en-US" altLang="zh-CN">
                <a:sym typeface="+mn-ea"/>
              </a:rPr>
              <a:t>30000</a:t>
            </a:r>
            <a:r>
              <a:rPr lang="zh-CN" altLang="en-US">
                <a:sym typeface="+mn-ea"/>
              </a:rPr>
              <a:t>元，一般项目资助经费</a:t>
            </a:r>
            <a:r>
              <a:rPr lang="en-US" altLang="zh-CN">
                <a:sym typeface="+mn-ea"/>
              </a:rPr>
              <a:t>10000</a:t>
            </a:r>
            <a:r>
              <a:rPr lang="zh-CN" altLang="en-US">
                <a:sym typeface="+mn-ea"/>
              </a:rPr>
              <a:t>元，基地专项项目资助经费</a:t>
            </a:r>
            <a:r>
              <a:rPr lang="en-US" altLang="zh-CN">
                <a:sym typeface="+mn-ea"/>
              </a:rPr>
              <a:t>15000</a:t>
            </a:r>
            <a:r>
              <a:rPr lang="zh-CN" altLang="en-US">
                <a:sym typeface="+mn-ea"/>
              </a:rPr>
              <a:t>元</a:t>
            </a:r>
            <a:r>
              <a:rPr lang="zh-CN" altLang="en-US"/>
              <a:t>）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83960" y="623561"/>
            <a:ext cx="3126105" cy="1016813"/>
            <a:chOff x="3965221" y="3151918"/>
            <a:chExt cx="3126105" cy="1016813"/>
          </a:xfrm>
        </p:grpSpPr>
        <p:sp>
          <p:nvSpPr>
            <p:cNvPr id="32" name="文本框 31"/>
            <p:cNvSpPr txBox="1"/>
            <p:nvPr/>
          </p:nvSpPr>
          <p:spPr>
            <a:xfrm>
              <a:off x="3965221" y="3154001"/>
              <a:ext cx="309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6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02076" y="3151918"/>
              <a:ext cx="288925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项目自评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23340" y="2043430"/>
            <a:ext cx="6866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（总结在项目实施中碰到的问题与困难，提出改进方向，评价项目的创新和特色）</a:t>
            </a:r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28,&quot;width&quot;:9373.429921259842}"/>
</p:tagLst>
</file>

<file path=ppt/tags/tag2.xml><?xml version="1.0" encoding="utf-8"?>
<p:tagLst xmlns:p="http://schemas.openxmlformats.org/presentationml/2006/main">
  <p:tag name="COMMONDATA" val="eyJjb3VudCI6MiwiaGRpZCI6IjcxNTUyOTk1Yjc2MGMwMDA4ODRkM2VmMzFjYjMxMTI1IiwidXNlckNvdW50Ijoy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s5upg2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WPS 演示</Application>
  <PresentationFormat>宽屏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李旭科书法</vt:lpstr>
      <vt:lpstr>微软雅黑</vt:lpstr>
      <vt:lpstr>Calibri Light</vt:lpstr>
      <vt:lpstr>Arial Unicode MS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刘洁</cp:lastModifiedBy>
  <cp:revision>24</cp:revision>
  <dcterms:created xsi:type="dcterms:W3CDTF">2020-06-26T00:28:00Z</dcterms:created>
  <dcterms:modified xsi:type="dcterms:W3CDTF">2022-07-22T07:01:47Z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KSOTemplateUUID">
    <vt:lpwstr>v1.0_mb_TOzfwQJKIkXr6ltSdrKxHQ==</vt:lpwstr>
  </property>
  <property fmtid="{D5CDD505-2E9C-101B-9397-08002B2CF9AE}" pid="4" name="ICV">
    <vt:lpwstr>3B4F5B478C5446D582AF31ADCF03E236</vt:lpwstr>
  </property>
</Properties>
</file>